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50" r:id="rId2"/>
    <p:sldId id="351" r:id="rId3"/>
    <p:sldId id="352" r:id="rId4"/>
    <p:sldId id="353" r:id="rId5"/>
    <p:sldId id="354" r:id="rId6"/>
    <p:sldId id="35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2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400"/>
    <a:srgbClr val="60A3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0" autoAdjust="0"/>
    <p:restoredTop sz="99472" autoAdjust="0"/>
  </p:normalViewPr>
  <p:slideViewPr>
    <p:cSldViewPr snapToGrid="0" snapToObjects="1">
      <p:cViewPr varScale="1">
        <p:scale>
          <a:sx n="74" d="100"/>
          <a:sy n="74" d="100"/>
        </p:scale>
        <p:origin x="1332" y="54"/>
      </p:cViewPr>
      <p:guideLst>
        <p:guide orient="horz" pos="3825"/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E6EC1-9F8C-3E48-A909-E1D7D2DC262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E1C00-21DF-E54A-ADEF-63455879B7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661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8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8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19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77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47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45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35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48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01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45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4865B-F41D-424F-9CC3-03FCDE963440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8EF3F-21CD-364F-AB42-66758054C3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68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3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05" y="425003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98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n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4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0" b="53439"/>
          <a:stretch/>
        </p:blipFill>
        <p:spPr>
          <a:xfrm>
            <a:off x="0" y="0"/>
            <a:ext cx="2678295" cy="3193192"/>
          </a:xfrm>
          <a:prstGeom prst="rect">
            <a:avLst/>
          </a:prstGeom>
        </p:spPr>
      </p:pic>
      <p:pic>
        <p:nvPicPr>
          <p:cNvPr id="12" name="Picture 11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37" t="49514"/>
          <a:stretch/>
        </p:blipFill>
        <p:spPr>
          <a:xfrm>
            <a:off x="7702632" y="3395642"/>
            <a:ext cx="1441368" cy="34623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266361" y="24542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tângulo 2"/>
          <p:cNvSpPr/>
          <p:nvPr/>
        </p:nvSpPr>
        <p:spPr>
          <a:xfrm>
            <a:off x="1512188" y="557356"/>
            <a:ext cx="3059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ULTIMATE</a:t>
            </a:r>
            <a:endParaRPr lang="pt-BR" sz="5400" b="1" cap="none" spc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491927" y="2693742"/>
            <a:ext cx="85558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Teste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realizado </a:t>
            </a:r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para verificação do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estiramento máximo do filme, </a:t>
            </a:r>
            <a:endParaRPr lang="pt-BR" sz="24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"ultimato" (não é o estiramento que o filme se mantém)</a:t>
            </a:r>
          </a:p>
          <a:p>
            <a:endParaRPr lang="pt-BR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573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n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58"/>
            <a:ext cx="9144000" cy="6858000"/>
          </a:xfrm>
          <a:prstGeom prst="rect">
            <a:avLst/>
          </a:prstGeom>
        </p:spPr>
      </p:pic>
      <p:pic>
        <p:nvPicPr>
          <p:cNvPr id="15" name="Picture 14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0" b="53439"/>
          <a:stretch/>
        </p:blipFill>
        <p:spPr>
          <a:xfrm>
            <a:off x="0" y="0"/>
            <a:ext cx="2678295" cy="3193192"/>
          </a:xfrm>
          <a:prstGeom prst="rect">
            <a:avLst/>
          </a:prstGeom>
        </p:spPr>
      </p:pic>
      <p:pic>
        <p:nvPicPr>
          <p:cNvPr id="12" name="Picture 11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37" t="49514"/>
          <a:stretch/>
        </p:blipFill>
        <p:spPr>
          <a:xfrm>
            <a:off x="7702632" y="3395642"/>
            <a:ext cx="1441368" cy="34623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266361" y="24542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tângulo 2"/>
          <p:cNvSpPr/>
          <p:nvPr/>
        </p:nvSpPr>
        <p:spPr>
          <a:xfrm>
            <a:off x="1695893" y="557356"/>
            <a:ext cx="2692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QUALITY</a:t>
            </a:r>
            <a:endParaRPr lang="pt-BR" sz="5400" b="1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491927" y="2693742"/>
            <a:ext cx="860812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Neste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ensaio é verificado o estiramento que o filme se mantem </a:t>
            </a:r>
            <a:endParaRPr lang="pt-BR" sz="24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processo, além da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força de </a:t>
            </a:r>
            <a:r>
              <a:rPr lang="pt-BR" sz="2400" b="1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desbobinamento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endParaRPr lang="pt-BR" sz="24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força de estiramento e o ruído (barulho do </a:t>
            </a:r>
            <a:r>
              <a:rPr lang="pt-BR" sz="2400" b="1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desbobinamento</a:t>
            </a:r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).</a:t>
            </a:r>
          </a:p>
          <a:p>
            <a:endParaRPr lang="pt-BR" sz="2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pt-BR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9732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n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58"/>
            <a:ext cx="9144000" cy="6858000"/>
          </a:xfrm>
          <a:prstGeom prst="rect">
            <a:avLst/>
          </a:prstGeom>
        </p:spPr>
      </p:pic>
      <p:pic>
        <p:nvPicPr>
          <p:cNvPr id="15" name="Picture 14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0" b="53439"/>
          <a:stretch/>
        </p:blipFill>
        <p:spPr>
          <a:xfrm>
            <a:off x="0" y="0"/>
            <a:ext cx="2678295" cy="3193192"/>
          </a:xfrm>
          <a:prstGeom prst="rect">
            <a:avLst/>
          </a:prstGeom>
        </p:spPr>
      </p:pic>
      <p:pic>
        <p:nvPicPr>
          <p:cNvPr id="12" name="Picture 11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37" t="49514"/>
          <a:stretch/>
        </p:blipFill>
        <p:spPr>
          <a:xfrm>
            <a:off x="7702632" y="3395642"/>
            <a:ext cx="1441368" cy="34623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266361" y="24542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tângulo 2"/>
          <p:cNvSpPr/>
          <p:nvPr/>
        </p:nvSpPr>
        <p:spPr>
          <a:xfrm>
            <a:off x="1331053" y="557356"/>
            <a:ext cx="3422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CLING TEST</a:t>
            </a:r>
            <a:endParaRPr lang="pt-BR" sz="5400" b="1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491927" y="2693742"/>
            <a:ext cx="87298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Teste  de cola, neste é mensurada a cola por metro cubico no </a:t>
            </a:r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filme,</a:t>
            </a:r>
          </a:p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nos mostrando em números a quantidade de cola do filme.</a:t>
            </a:r>
          </a:p>
          <a:p>
            <a:endParaRPr lang="pt-BR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3623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n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58"/>
            <a:ext cx="9144000" cy="6858000"/>
          </a:xfrm>
          <a:prstGeom prst="rect">
            <a:avLst/>
          </a:prstGeom>
        </p:spPr>
      </p:pic>
      <p:pic>
        <p:nvPicPr>
          <p:cNvPr id="15" name="Picture 14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0" b="53439"/>
          <a:stretch/>
        </p:blipFill>
        <p:spPr>
          <a:xfrm>
            <a:off x="0" y="0"/>
            <a:ext cx="2678295" cy="3193192"/>
          </a:xfrm>
          <a:prstGeom prst="rect">
            <a:avLst/>
          </a:prstGeom>
        </p:spPr>
      </p:pic>
      <p:pic>
        <p:nvPicPr>
          <p:cNvPr id="12" name="Picture 11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37" t="49514"/>
          <a:stretch/>
        </p:blipFill>
        <p:spPr>
          <a:xfrm>
            <a:off x="7702632" y="3395642"/>
            <a:ext cx="1441368" cy="34623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266361" y="24542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tângulo 2"/>
          <p:cNvSpPr/>
          <p:nvPr/>
        </p:nvSpPr>
        <p:spPr>
          <a:xfrm>
            <a:off x="1290659" y="557356"/>
            <a:ext cx="35028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RETENTION</a:t>
            </a:r>
            <a:endParaRPr lang="pt-BR" sz="5400" b="1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491927" y="2693742"/>
            <a:ext cx="78110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Realizado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 a ponteira redonda, neste </a:t>
            </a:r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teste se mensura</a:t>
            </a:r>
          </a:p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qual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força que o filme exerce para reter a carga no </a:t>
            </a:r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pallet.</a:t>
            </a:r>
            <a:endParaRPr lang="pt-BR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5332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n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58"/>
            <a:ext cx="9144000" cy="6858000"/>
          </a:xfrm>
          <a:prstGeom prst="rect">
            <a:avLst/>
          </a:prstGeom>
        </p:spPr>
      </p:pic>
      <p:pic>
        <p:nvPicPr>
          <p:cNvPr id="15" name="Picture 14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10" b="53439"/>
          <a:stretch/>
        </p:blipFill>
        <p:spPr>
          <a:xfrm>
            <a:off x="0" y="0"/>
            <a:ext cx="2678295" cy="3193192"/>
          </a:xfrm>
          <a:prstGeom prst="rect">
            <a:avLst/>
          </a:prstGeom>
        </p:spPr>
      </p:pic>
      <p:pic>
        <p:nvPicPr>
          <p:cNvPr id="12" name="Picture 11" descr="plastiqu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37" t="49514"/>
          <a:stretch/>
        </p:blipFill>
        <p:spPr>
          <a:xfrm>
            <a:off x="7702632" y="3395642"/>
            <a:ext cx="1441368" cy="34623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266361" y="24542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tângulo 2"/>
          <p:cNvSpPr/>
          <p:nvPr/>
        </p:nvSpPr>
        <p:spPr>
          <a:xfrm>
            <a:off x="1323427" y="557356"/>
            <a:ext cx="3437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PUNCTURA</a:t>
            </a:r>
            <a:endParaRPr lang="pt-BR" sz="5400" b="1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491927" y="2693742"/>
            <a:ext cx="804201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</a:t>
            </a:r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este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punção (3 ponteiras, utilizamos a média para ficar </a:t>
            </a:r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</a:t>
            </a:r>
          </a:p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acordo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 os testes realizados na Braskem), neste </a:t>
            </a:r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teste é </a:t>
            </a:r>
          </a:p>
          <a:p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mensurado o </a:t>
            </a:r>
            <a:r>
              <a:rPr lang="pt-BR" sz="24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kgf exercido sobre a ponta no </a:t>
            </a:r>
            <a:r>
              <a:rPr lang="pt-BR" sz="2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pallet.</a:t>
            </a:r>
            <a:endParaRPr lang="pt-BR" sz="24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8161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5756</TotalTime>
  <Words>147</Words>
  <Application>Microsoft Office PowerPoint</Application>
  <PresentationFormat>Apresentação na tela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Manager/>
  <Company>CUP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Europack</dc:title>
  <dc:subject/>
  <cp:keywords/>
  <dc:description/>
  <cp:lastModifiedBy>Evandro Maciel Santos</cp:lastModifiedBy>
  <cp:revision>164</cp:revision>
  <cp:lastPrinted>2014-01-13T19:11:41Z</cp:lastPrinted>
  <dcterms:created xsi:type="dcterms:W3CDTF">2014-01-10T19:11:49Z</dcterms:created>
  <dcterms:modified xsi:type="dcterms:W3CDTF">2015-07-24T15:09:46Z</dcterms:modified>
  <cp:category/>
</cp:coreProperties>
</file>